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53" d="100"/>
          <a:sy n="53" d="100"/>
        </p:scale>
        <p:origin x="3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6D040-2880-4C3E-8780-58C7648403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FBCAD7-186B-472E-B1A1-2E5DB22010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73761-D27E-46C6-86BA-DB8B43675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C022-9430-4F28-8C9F-BC22216D5C9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04689-C553-4C5E-BA6F-100664183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FA543-384C-4D2F-8F19-EB7B2BB8A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8DFA-4DA2-4EA8-9BBB-F5E345A350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33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72DE9-1287-47ED-B4E5-368C024AB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A081F9-EA1F-4BF0-9469-34C720A927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0CBE9-3A0B-48B0-A204-5765E79AB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C022-9430-4F28-8C9F-BC22216D5C9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9A836F-90B5-492A-8B83-1D8ED131C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ADEF2-3E7A-4D86-824E-5B5470D2E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8DFA-4DA2-4EA8-9BBB-F5E345A350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206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B9114C-0116-4C5A-90DE-57F4D70C7B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0A747B-FB09-4790-AE4A-4D4D807896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3C4ADD-1FD2-4735-A7B6-70970E5AC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C022-9430-4F28-8C9F-BC22216D5C9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9E562-620E-4AA7-89A3-44080FAB0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06F4B7-587E-4E59-8E07-DF1BB094B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8DFA-4DA2-4EA8-9BBB-F5E345A350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177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59D58-C8DD-4811-8FB8-8412B5E34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A1C9E-1888-4E94-850A-14EE4DC13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015D9-198E-48B2-8E1E-8B9D4DBB7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C022-9430-4F28-8C9F-BC22216D5C9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CD5EE-15D4-4AA2-89C1-82F8C4E8C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F85AF1-032B-49CB-BAFD-9DBFFF386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8DFA-4DA2-4EA8-9BBB-F5E345A350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059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E4303-B221-4417-89F3-5816C704C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D2162A-CC9A-4F10-8023-BA8CB9C2B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3D8985-8C11-4787-B26E-565E38A95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C022-9430-4F28-8C9F-BC22216D5C9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E6080-E65F-43C8-8E78-ED260EACF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E1BD5-6ED2-44D1-84A7-617AF8FFA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8DFA-4DA2-4EA8-9BBB-F5E345A350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21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78E0A-AF20-4793-8E01-7B08F7368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0270A-83F1-48BB-85BB-311F3CC252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DF6809-9483-480B-9040-2EEB2E4FC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8247B3-6419-4A03-AB81-EFAFF4C72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C022-9430-4F28-8C9F-BC22216D5C9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1FB18-9089-4958-8401-83A1C2406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0C0E55-0CB9-4045-AB95-9F4127F19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8DFA-4DA2-4EA8-9BBB-F5E345A350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004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FB7E-4D57-4BDA-86B1-A27803CE8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4F05C0-5CF1-4A03-80D6-049EF4C75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027319-C53F-4700-B54B-C27601B52A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EA42C1-E1C1-4EA0-B44B-5A6FF47978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E362C4-625B-4763-84F4-A9FE39A508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465F61-81A1-4CFE-8BB0-010D33FB6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C022-9430-4F28-8C9F-BC22216D5C9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897C3D-0976-47E2-BC38-7407A6FC7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1F6522-616E-4178-8CD1-BD717CD4A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8DFA-4DA2-4EA8-9BBB-F5E345A350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080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F72D6-C96E-4735-9894-D0403ED88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9E886D-D669-475F-B93E-E009E5A96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C022-9430-4F28-8C9F-BC22216D5C9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0F5650-13EE-4AEB-895F-5BA38072D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305BF0-0681-4F6C-83E5-9EF919B88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8DFA-4DA2-4EA8-9BBB-F5E345A350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266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8D74EF-218F-4ACE-AA49-BB2D51EBE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C022-9430-4F28-8C9F-BC22216D5C9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4D1E92-6C78-44A3-987D-CB4840A3F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666368-149D-4EEF-B18A-08DC36277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8DFA-4DA2-4EA8-9BBB-F5E345A350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726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3D987-1B74-4C06-9AE3-CFB4ED402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15BEF-379C-4500-81D4-7DC5C9C28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5C11FB-191D-4E7D-B56B-97E57C421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971EFB-051E-4C09-938C-F5793EE41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C022-9430-4F28-8C9F-BC22216D5C9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2C1992-DF00-40FB-94EA-51552CC3A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919C63-7711-4724-AF8B-1E6F42C14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8DFA-4DA2-4EA8-9BBB-F5E345A350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279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8FD62-5CE6-4A16-A990-B677C6205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62DB77-272E-4172-ACED-DCBF18AAC4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B6AED9-4011-4912-A135-C4CEDA5F69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2737B0-C631-4A71-9455-C56420E57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C022-9430-4F28-8C9F-BC22216D5C9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C7F056-CCA5-4009-846F-F422D372C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D0008D-9F2E-48ED-9126-4F8A30216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8DFA-4DA2-4EA8-9BBB-F5E345A350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156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84C8D3-4CE4-41DD-8C78-1C7CDF156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5D9E21-1465-4148-9D2A-438DE1248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253A6-30ED-4714-AA4D-DDC1C84DFD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CC022-9430-4F28-8C9F-BC22216D5C9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94134A-0F77-448E-8C4D-4E767738EA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6ED8A-F5EF-4152-AA8B-C419BB7A47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E8DFA-4DA2-4EA8-9BBB-F5E345A350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24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ree, grass, outdoor, building&#10;&#10;Description automatically generated">
            <a:extLst>
              <a:ext uri="{FF2B5EF4-FFF2-40B4-BE49-F238E27FC236}">
                <a16:creationId xmlns:a16="http://schemas.microsoft.com/office/drawing/2014/main" id="{055F44DC-B8AC-4F3F-97EB-824CB57AEB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42" y="648485"/>
            <a:ext cx="3663696" cy="2755392"/>
          </a:xfrm>
          <a:prstGeom prst="rect">
            <a:avLst/>
          </a:prstGeom>
        </p:spPr>
      </p:pic>
      <p:pic>
        <p:nvPicPr>
          <p:cNvPr id="7" name="Picture 6" descr="A picture containing building, outdoor, city, square&#10;&#10;Description automatically generated">
            <a:extLst>
              <a:ext uri="{FF2B5EF4-FFF2-40B4-BE49-F238E27FC236}">
                <a16:creationId xmlns:a16="http://schemas.microsoft.com/office/drawing/2014/main" id="{14CD827C-8F8B-44DE-933E-79B0D7D5BC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965" y="4016300"/>
            <a:ext cx="3998976" cy="2389632"/>
          </a:xfrm>
          <a:prstGeom prst="rect">
            <a:avLst/>
          </a:prstGeom>
        </p:spPr>
      </p:pic>
      <p:pic>
        <p:nvPicPr>
          <p:cNvPr id="9" name="Picture 8" descr="A picture containing outdoor, grass, house, lush&#10;&#10;Description automatically generated">
            <a:extLst>
              <a:ext uri="{FF2B5EF4-FFF2-40B4-BE49-F238E27FC236}">
                <a16:creationId xmlns:a16="http://schemas.microsoft.com/office/drawing/2014/main" id="{1269FA45-E1FA-44D0-91FB-A58A97DFB4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1122" y="697253"/>
            <a:ext cx="3852672" cy="2657856"/>
          </a:xfrm>
          <a:prstGeom prst="rect">
            <a:avLst/>
          </a:prstGeom>
        </p:spPr>
      </p:pic>
      <p:pic>
        <p:nvPicPr>
          <p:cNvPr id="11" name="Picture 10" descr="A picture containing building, outdoor, brick, tall&#10;&#10;Description automatically generated">
            <a:extLst>
              <a:ext uri="{FF2B5EF4-FFF2-40B4-BE49-F238E27FC236}">
                <a16:creationId xmlns:a16="http://schemas.microsoft.com/office/drawing/2014/main" id="{CB6EBCAB-8071-43FB-8B58-934563D073B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8061" y="4005771"/>
            <a:ext cx="3590544" cy="2267712"/>
          </a:xfrm>
          <a:prstGeom prst="rect">
            <a:avLst/>
          </a:prstGeom>
        </p:spPr>
      </p:pic>
      <p:pic>
        <p:nvPicPr>
          <p:cNvPr id="13" name="Picture 12" descr="A picture containing sky, outdoor, place of worship, building&#10;&#10;Description automatically generated">
            <a:extLst>
              <a:ext uri="{FF2B5EF4-FFF2-40B4-BE49-F238E27FC236}">
                <a16:creationId xmlns:a16="http://schemas.microsoft.com/office/drawing/2014/main" id="{2D793458-E7F5-46B9-AE4F-0008247F4CC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1752" y="718630"/>
            <a:ext cx="2877312" cy="2883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09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Helena Burke</dc:creator>
  <cp:lastModifiedBy>Helena Burke</cp:lastModifiedBy>
  <cp:revision>1</cp:revision>
  <dcterms:created xsi:type="dcterms:W3CDTF">2021-02-10T10:10:43Z</dcterms:created>
  <dcterms:modified xsi:type="dcterms:W3CDTF">2021-02-10T10:12:05Z</dcterms:modified>
</cp:coreProperties>
</file>